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9"/>
  </p:notesMasterIdLst>
  <p:sldIdLst>
    <p:sldId id="266" r:id="rId3"/>
    <p:sldId id="297" r:id="rId4"/>
    <p:sldId id="265" r:id="rId5"/>
    <p:sldId id="418" r:id="rId6"/>
    <p:sldId id="453" r:id="rId7"/>
    <p:sldId id="484" r:id="rId8"/>
    <p:sldId id="491" r:id="rId9"/>
    <p:sldId id="487" r:id="rId10"/>
    <p:sldId id="517" r:id="rId11"/>
    <p:sldId id="488" r:id="rId12"/>
    <p:sldId id="489" r:id="rId13"/>
    <p:sldId id="493" r:id="rId14"/>
    <p:sldId id="495" r:id="rId15"/>
    <p:sldId id="498" r:id="rId16"/>
    <p:sldId id="496" r:id="rId17"/>
    <p:sldId id="500" r:id="rId18"/>
    <p:sldId id="503" r:id="rId19"/>
    <p:sldId id="504" r:id="rId20"/>
    <p:sldId id="505" r:id="rId21"/>
    <p:sldId id="506" r:id="rId22"/>
    <p:sldId id="518" r:id="rId23"/>
    <p:sldId id="509" r:id="rId24"/>
    <p:sldId id="514" r:id="rId25"/>
    <p:sldId id="521" r:id="rId26"/>
    <p:sldId id="519" r:id="rId27"/>
    <p:sldId id="522" r:id="rId28"/>
  </p:sldIdLst>
  <p:sldSz cx="9144000" cy="6858000" type="screen4x3"/>
  <p:notesSz cx="6807200" cy="9939338"/>
  <p:custDataLst>
    <p:tags r:id="rId3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94286" autoAdjust="0"/>
  </p:normalViewPr>
  <p:slideViewPr>
    <p:cSldViewPr snapToGrid="0">
      <p:cViewPr varScale="1">
        <p:scale>
          <a:sx n="73" d="100"/>
          <a:sy n="73" d="100"/>
        </p:scale>
        <p:origin x="1338" y="7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13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72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6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67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76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2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3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07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반복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문장 </a:t>
            </a:r>
            <a:r>
              <a:rPr lang="en-US" altLang="ko-KR" dirty="0" smtClean="0"/>
              <a:t>do </a:t>
            </a:r>
            <a:r>
              <a:rPr lang="en-US" altLang="ko-KR" dirty="0" err="1"/>
              <a:t>stmt</a:t>
            </a:r>
            <a:r>
              <a:rPr lang="en-US" altLang="ko-KR" dirty="0"/>
              <a:t>; while (</a:t>
            </a:r>
            <a:r>
              <a:rPr lang="en-US" altLang="ko-KR" dirty="0" err="1"/>
              <a:t>cond</a:t>
            </a:r>
            <a:r>
              <a:rPr lang="en-US" altLang="ko-KR" dirty="0" smtClean="0"/>
              <a:t>);</a:t>
            </a:r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먼저 </a:t>
            </a:r>
            <a:r>
              <a:rPr lang="en-US" altLang="ko-KR" dirty="0" err="1"/>
              <a:t>stmt</a:t>
            </a:r>
            <a:r>
              <a:rPr lang="ko-KR" altLang="en-US" dirty="0"/>
              <a:t>를 실행한 이후 반복조건인 </a:t>
            </a:r>
            <a:r>
              <a:rPr lang="en-US" altLang="ko-KR" dirty="0" err="1"/>
              <a:t>cond</a:t>
            </a:r>
            <a:r>
              <a:rPr lang="ko-KR" altLang="en-US" dirty="0"/>
              <a:t>를 </a:t>
            </a:r>
            <a:r>
              <a:rPr lang="ko-KR" altLang="en-US" dirty="0" smtClean="0"/>
              <a:t>평가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 </a:t>
            </a:r>
            <a:r>
              <a:rPr lang="ko-KR" altLang="en-US" dirty="0" smtClean="0"/>
              <a:t>아니면</a:t>
            </a:r>
            <a:r>
              <a:rPr lang="en-US" altLang="ko-KR" dirty="0"/>
              <a:t>(</a:t>
            </a:r>
            <a:r>
              <a:rPr lang="ko-KR" altLang="en-US" dirty="0" smtClean="0"/>
              <a:t>참이면</a:t>
            </a:r>
            <a:r>
              <a:rPr lang="en-US" altLang="ko-KR" dirty="0" smtClean="0"/>
              <a:t>) </a:t>
            </a:r>
            <a:r>
              <a:rPr lang="ko-KR" altLang="en-US" dirty="0"/>
              <a:t>다시 반복몸체인 </a:t>
            </a:r>
            <a:r>
              <a:rPr lang="en-US" altLang="ko-KR" dirty="0" err="1"/>
              <a:t>stmt</a:t>
            </a:r>
            <a:r>
              <a:rPr lang="en-US" altLang="ko-KR" dirty="0"/>
              <a:t>;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이면</a:t>
            </a:r>
            <a:r>
              <a:rPr lang="en-US" altLang="ko-KR" dirty="0"/>
              <a:t>(</a:t>
            </a:r>
            <a:r>
              <a:rPr lang="ko-KR" altLang="en-US" dirty="0" smtClean="0"/>
              <a:t>거짓이면</a:t>
            </a:r>
            <a:r>
              <a:rPr lang="en-US" altLang="ko-KR" dirty="0" smtClean="0"/>
              <a:t>) </a:t>
            </a:r>
            <a:r>
              <a:rPr lang="en-US" altLang="ko-KR" dirty="0"/>
              <a:t>do while </a:t>
            </a:r>
            <a:r>
              <a:rPr lang="ko-KR" altLang="en-US" dirty="0"/>
              <a:t>문을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while </a:t>
            </a:r>
            <a:r>
              <a:rPr lang="ko-KR" altLang="en-US" dirty="0" smtClean="0"/>
              <a:t>이후의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세미콜론은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반드시 필요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do while</a:t>
            </a:r>
            <a:r>
              <a:rPr lang="ko-KR" altLang="en-US" dirty="0"/>
              <a:t>문 구조와 제어흐름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19" y="2348551"/>
            <a:ext cx="5043756" cy="35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백단위의</a:t>
            </a:r>
            <a:r>
              <a:rPr lang="ko-KR" altLang="en-US" dirty="0" smtClean="0"/>
              <a:t> </a:t>
            </a:r>
            <a:r>
              <a:rPr lang="ko-KR" altLang="en-US" dirty="0"/>
              <a:t>양의 정수를 입력 받아 각각 </a:t>
            </a:r>
            <a:r>
              <a:rPr lang="en-US" altLang="ko-KR" dirty="0"/>
              <a:t>100</a:t>
            </a:r>
            <a:r>
              <a:rPr lang="ko-KR" altLang="en-US" dirty="0"/>
              <a:t>단위</a:t>
            </a:r>
            <a:r>
              <a:rPr lang="en-US" altLang="ko-KR" dirty="0"/>
              <a:t>, 10</a:t>
            </a:r>
            <a:r>
              <a:rPr lang="ko-KR" altLang="en-US" dirty="0"/>
              <a:t>단위</a:t>
            </a:r>
            <a:r>
              <a:rPr lang="en-US" altLang="ko-KR" dirty="0"/>
              <a:t>, 1</a:t>
            </a:r>
            <a:r>
              <a:rPr lang="ko-KR" altLang="en-US" dirty="0"/>
              <a:t>단위 </a:t>
            </a:r>
            <a:r>
              <a:rPr lang="ko-KR" altLang="en-US" dirty="0" smtClean="0"/>
              <a:t>값을 </a:t>
            </a:r>
            <a:r>
              <a:rPr lang="ko-KR" altLang="en-US" dirty="0"/>
              <a:t>출력하는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정수는 </a:t>
            </a:r>
            <a:r>
              <a:rPr lang="en-US" altLang="ko-KR" dirty="0"/>
              <a:t>100</a:t>
            </a:r>
            <a:r>
              <a:rPr lang="ko-KR" altLang="en-US" dirty="0"/>
              <a:t>에서 </a:t>
            </a:r>
            <a:r>
              <a:rPr lang="en-US" altLang="ko-KR" dirty="0"/>
              <a:t>999 </a:t>
            </a:r>
            <a:r>
              <a:rPr lang="ko-KR" altLang="en-US" dirty="0"/>
              <a:t>사이의 정수를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/>
              <a:t>나누기 </a:t>
            </a:r>
            <a:r>
              <a:rPr lang="en-US" altLang="ko-KR" dirty="0" smtClean="0"/>
              <a:t>/</a:t>
            </a:r>
            <a:r>
              <a:rPr lang="ko-KR" altLang="en-US" dirty="0"/>
              <a:t>와 나머지 연산자 </a:t>
            </a:r>
            <a:r>
              <a:rPr lang="en-US" altLang="ko-KR" dirty="0"/>
              <a:t>%</a:t>
            </a:r>
            <a:r>
              <a:rPr lang="ko-KR" altLang="en-US" dirty="0"/>
              <a:t>를 잘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정수의 </a:t>
            </a:r>
            <a:r>
              <a:rPr lang="ko-KR" altLang="en-US" dirty="0"/>
              <a:t>나누기 연산자 </a:t>
            </a:r>
            <a:r>
              <a:rPr lang="en-US" altLang="ko-KR" dirty="0"/>
              <a:t>/</a:t>
            </a:r>
            <a:r>
              <a:rPr lang="ko-KR" altLang="en-US" dirty="0"/>
              <a:t>의 결과는 정수 몫으로</a:t>
            </a:r>
            <a:r>
              <a:rPr lang="en-US" altLang="ko-KR" dirty="0"/>
              <a:t>, 673 / 100</a:t>
            </a:r>
            <a:r>
              <a:rPr lang="ko-KR" altLang="en-US" dirty="0"/>
              <a:t>은 </a:t>
            </a:r>
            <a:r>
              <a:rPr lang="en-US" altLang="ko-KR" dirty="0"/>
              <a:t>6</a:t>
            </a:r>
          </a:p>
          <a:p>
            <a:pPr lvl="1"/>
            <a:r>
              <a:rPr lang="ko-KR" altLang="en-US" dirty="0" smtClean="0"/>
              <a:t>정수의 </a:t>
            </a:r>
            <a:r>
              <a:rPr lang="ko-KR" altLang="en-US" dirty="0"/>
              <a:t>나머지 연산자 </a:t>
            </a:r>
            <a:r>
              <a:rPr lang="en-US" altLang="ko-KR" dirty="0"/>
              <a:t>%</a:t>
            </a:r>
            <a:r>
              <a:rPr lang="ko-KR" altLang="en-US" dirty="0"/>
              <a:t>의 결과는 나머지 값으로</a:t>
            </a:r>
            <a:r>
              <a:rPr lang="en-US" altLang="ko-KR" dirty="0"/>
              <a:t>, 673 % 100</a:t>
            </a:r>
            <a:r>
              <a:rPr lang="ko-KR" altLang="en-US" dirty="0"/>
              <a:t>은 </a:t>
            </a:r>
            <a:r>
              <a:rPr lang="en-US" altLang="ko-KR" dirty="0"/>
              <a:t>73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양의 </a:t>
            </a:r>
            <a:r>
              <a:rPr lang="ko-KR" altLang="en-US" dirty="0"/>
              <a:t>정수</a:t>
            </a:r>
            <a:r>
              <a:rPr lang="en-US" altLang="ko-KR" dirty="0"/>
              <a:t>[100~999]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/>
              <a:t>: 853</a:t>
            </a:r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단위 출력</a:t>
            </a:r>
            <a:r>
              <a:rPr lang="en-US" altLang="ko-KR" dirty="0"/>
              <a:t>: 8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단위 출력</a:t>
            </a:r>
            <a:r>
              <a:rPr lang="en-US" altLang="ko-KR" dirty="0"/>
              <a:t>: 5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단위 출력</a:t>
            </a:r>
            <a:r>
              <a:rPr lang="en-US" altLang="ko-KR" dirty="0"/>
              <a:t>: 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 err="1"/>
              <a:t>백단위</a:t>
            </a:r>
            <a:r>
              <a:rPr lang="ko-KR" altLang="en-US" dirty="0"/>
              <a:t> 정수의 각 자릿수 출력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503053" y="2546438"/>
            <a:ext cx="5046729" cy="4217483"/>
            <a:chOff x="2936383" y="617230"/>
            <a:chExt cx="5486400" cy="44956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383" y="4253974"/>
              <a:ext cx="5486400" cy="8589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383" y="617230"/>
              <a:ext cx="5486400" cy="3709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840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 smtClean="0"/>
              <a:t>for (</a:t>
            </a:r>
            <a:r>
              <a:rPr lang="en-US" altLang="ko-KR" dirty="0" err="1" smtClean="0"/>
              <a:t>init</a:t>
            </a:r>
            <a:r>
              <a:rPr lang="en-US" altLang="ko-KR" dirty="0"/>
              <a:t>; </a:t>
            </a:r>
            <a:r>
              <a:rPr lang="en-US" altLang="ko-KR" dirty="0" err="1"/>
              <a:t>cond</a:t>
            </a:r>
            <a:r>
              <a:rPr lang="en-US" altLang="ko-KR" dirty="0"/>
              <a:t>; </a:t>
            </a:r>
            <a:r>
              <a:rPr lang="en-US" altLang="ko-KR" dirty="0" err="1"/>
              <a:t>inc</a:t>
            </a:r>
            <a:r>
              <a:rPr lang="en-US" altLang="ko-KR" dirty="0"/>
              <a:t>) </a:t>
            </a:r>
            <a:r>
              <a:rPr lang="en-US" altLang="ko-KR" dirty="0" err="1"/>
              <a:t>stmt</a:t>
            </a:r>
            <a:r>
              <a:rPr lang="en-US" altLang="ko-KR" dirty="0" smtClean="0"/>
              <a:t>;</a:t>
            </a:r>
          </a:p>
          <a:p>
            <a:pPr lvl="1"/>
            <a:r>
              <a:rPr lang="ko-KR" altLang="en-US" dirty="0" smtClean="0"/>
              <a:t>각각 초기화</a:t>
            </a:r>
            <a:r>
              <a:rPr lang="en-US" altLang="ko-KR" dirty="0"/>
              <a:t>(</a:t>
            </a:r>
            <a:r>
              <a:rPr lang="en-US" altLang="ko-KR" dirty="0" smtClean="0"/>
              <a:t>initialization); </a:t>
            </a:r>
            <a:r>
              <a:rPr lang="ko-KR" altLang="en-US" dirty="0" smtClean="0"/>
              <a:t>반복조건 검사</a:t>
            </a:r>
            <a:r>
              <a:rPr lang="en-US" altLang="ko-KR" dirty="0" smtClean="0"/>
              <a:t>; </a:t>
            </a:r>
            <a:r>
              <a:rPr lang="ko-KR" altLang="en-US" dirty="0" smtClean="0"/>
              <a:t>제어변수의 </a:t>
            </a:r>
            <a:r>
              <a:rPr lang="ko-KR" altLang="en-US" dirty="0"/>
              <a:t>증감</a:t>
            </a:r>
            <a:r>
              <a:rPr lang="en-US" altLang="ko-KR" dirty="0"/>
              <a:t>(increment)</a:t>
            </a:r>
            <a:r>
              <a:rPr lang="ko-KR" altLang="en-US" dirty="0"/>
              <a:t>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주의점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for</a:t>
            </a:r>
            <a:r>
              <a:rPr lang="en-US" altLang="ko-KR" dirty="0"/>
              <a:t>( ; ; )</a:t>
            </a:r>
            <a:r>
              <a:rPr lang="ko-KR" altLang="en-US" dirty="0"/>
              <a:t>의 괄호 내부에서 세미콜론으로 구분되는 항목은 모두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/>
              <a:t>개의 </a:t>
            </a:r>
            <a:r>
              <a:rPr lang="ko-KR" altLang="en-US" dirty="0" smtClean="0"/>
              <a:t>세미콜론은 </a:t>
            </a:r>
            <a:r>
              <a:rPr lang="ko-KR" altLang="en-US" dirty="0"/>
              <a:t>반드시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반복조건 </a:t>
            </a:r>
            <a:r>
              <a:rPr lang="en-US" altLang="ko-KR" dirty="0" err="1"/>
              <a:t>cond</a:t>
            </a:r>
            <a:r>
              <a:rPr lang="ko-KR" altLang="en-US" dirty="0"/>
              <a:t>를 아예 제거하면 반복은 무한히 </a:t>
            </a:r>
            <a:r>
              <a:rPr lang="ko-KR" altLang="en-US" dirty="0" smtClean="0"/>
              <a:t>계속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반복할 </a:t>
            </a:r>
            <a:r>
              <a:rPr lang="ko-KR" altLang="en-US" dirty="0"/>
              <a:t>문장인 </a:t>
            </a:r>
            <a:r>
              <a:rPr lang="ko-KR" altLang="en-US" dirty="0" smtClean="0"/>
              <a:t>반복몸체 </a:t>
            </a:r>
            <a:r>
              <a:rPr lang="en-US" altLang="ko-KR" dirty="0" err="1"/>
              <a:t>stmt</a:t>
            </a:r>
            <a:r>
              <a:rPr lang="ko-KR" altLang="en-US" dirty="0"/>
              <a:t>가 여러 개라면 반드시 블록으로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 구조와 제어흐름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44" y="3490337"/>
            <a:ext cx="5057356" cy="2752857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03031" y="3132974"/>
            <a:ext cx="3812146" cy="3485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for 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=1;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&lt;=10;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++)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(“%3d”,i);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 출력</a:t>
            </a:r>
          </a:p>
          <a:p>
            <a:pPr lvl="2"/>
            <a:r>
              <a:rPr lang="ko-KR" altLang="en-US" dirty="0" smtClean="0"/>
              <a:t>➊ 초기화를 위한 </a:t>
            </a:r>
            <a:r>
              <a:rPr lang="en-US" altLang="ko-KR" dirty="0" err="1" smtClean="0"/>
              <a:t>init</a:t>
            </a:r>
            <a:r>
              <a:rPr lang="ko-KR" altLang="en-US" dirty="0" smtClean="0"/>
              <a:t>를 실행한다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en-US" altLang="ko-KR" dirty="0" err="1" smtClean="0"/>
              <a:t>init</a:t>
            </a:r>
            <a:r>
              <a:rPr lang="ko-KR" altLang="en-US" dirty="0" smtClean="0"/>
              <a:t>는 단 한번만 수행된다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➋ </a:t>
            </a:r>
            <a:r>
              <a:rPr lang="ko-KR" altLang="en-US" dirty="0" smtClean="0"/>
              <a:t>반복조건 검사 </a:t>
            </a:r>
            <a:r>
              <a:rPr lang="en-US" altLang="ko-KR" dirty="0" err="1" smtClean="0"/>
              <a:t>cond</a:t>
            </a:r>
            <a:r>
              <a:rPr lang="ko-KR" altLang="en-US" dirty="0" smtClean="0"/>
              <a:t>를 평가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참이면 반복문의 몸체에 해당하는 문장 </a:t>
            </a:r>
            <a:r>
              <a:rPr lang="en-US" altLang="ko-KR" dirty="0" err="1" smtClean="0"/>
              <a:t>stmt</a:t>
            </a:r>
            <a:r>
              <a:rPr lang="ko-KR" altLang="en-US" dirty="0" smtClean="0"/>
              <a:t>를 실행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거짓이면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문을 종료</a:t>
            </a:r>
          </a:p>
          <a:p>
            <a:pPr lvl="2"/>
            <a:r>
              <a:rPr lang="ko-KR" altLang="en-US" dirty="0" smtClean="0"/>
              <a:t>➌ 반복몸체인 </a:t>
            </a:r>
            <a:r>
              <a:rPr lang="en-US" altLang="ko-KR" dirty="0" err="1" smtClean="0"/>
              <a:t>stmt</a:t>
            </a:r>
            <a:r>
              <a:rPr lang="ko-KR" altLang="en-US" dirty="0" smtClean="0"/>
              <a:t>를 실행한 후 증감연산 </a:t>
            </a:r>
            <a:r>
              <a:rPr lang="en-US" altLang="ko-KR" dirty="0" err="1" smtClean="0"/>
              <a:t>inc</a:t>
            </a:r>
            <a:r>
              <a:rPr lang="ko-KR" altLang="en-US" dirty="0" smtClean="0"/>
              <a:t>를 실행한다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➍ </a:t>
            </a:r>
            <a:r>
              <a:rPr lang="ko-KR" altLang="en-US" dirty="0" smtClean="0"/>
              <a:t>다시 반복조건인 </a:t>
            </a:r>
            <a:r>
              <a:rPr lang="en-US" altLang="ko-KR" dirty="0" err="1" smtClean="0"/>
              <a:t>cond</a:t>
            </a:r>
            <a:r>
              <a:rPr lang="ko-KR" altLang="en-US" dirty="0" smtClean="0"/>
              <a:t>를 검사하여 반복한다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40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 출력하는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반복횟수를 제어하는 </a:t>
            </a:r>
            <a:r>
              <a:rPr lang="ko-KR" altLang="en-US" dirty="0"/>
              <a:t>제어변수 </a:t>
            </a:r>
            <a:r>
              <a:rPr lang="en-US" altLang="ko-KR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smtClean="0"/>
              <a:t>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조건검사 </a:t>
            </a:r>
            <a:r>
              <a:rPr lang="en-US" altLang="ko-KR" dirty="0" err="1"/>
              <a:t>i</a:t>
            </a:r>
            <a:r>
              <a:rPr lang="en-US" altLang="ko-KR" dirty="0"/>
              <a:t> &lt;= 10</a:t>
            </a:r>
            <a:r>
              <a:rPr lang="ko-KR" altLang="en-US" dirty="0"/>
              <a:t>를 이용하여 변수 </a:t>
            </a:r>
            <a:r>
              <a:rPr lang="en-US" altLang="ko-KR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ko-KR" altLang="en-US" dirty="0" smtClean="0"/>
              <a:t>같이 </a:t>
            </a:r>
            <a:r>
              <a:rPr lang="ko-KR" altLang="en-US" dirty="0"/>
              <a:t>반복의 횟수를 제어하는 변수를 </a:t>
            </a:r>
            <a:r>
              <a:rPr lang="ko-KR" altLang="en-US" dirty="0" smtClean="0"/>
              <a:t>제어변수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 이해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09" y="2371502"/>
            <a:ext cx="6354634" cy="18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다양한</a:t>
            </a:r>
            <a:r>
              <a:rPr lang="en-US" altLang="ko-KR" dirty="0" smtClean="0"/>
              <a:t> 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도씩 증가하는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3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개의 섭씨온도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celcius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화씨온도로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반복과정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forcel2far.c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7" y="2800837"/>
            <a:ext cx="308821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섭씨온도 </a:t>
            </a:r>
            <a:r>
              <a:rPr lang="en-US" altLang="ko-KR" sz="1200" dirty="0" err="1">
                <a:latin typeface="+mn-ea"/>
              </a:rPr>
              <a:t>celcius</a:t>
            </a:r>
            <a:r>
              <a:rPr lang="ko-KR" altLang="en-US" sz="1200" dirty="0">
                <a:latin typeface="+mn-ea"/>
              </a:rPr>
              <a:t>를 </a:t>
            </a:r>
            <a:r>
              <a:rPr lang="en-US" altLang="ko-KR" sz="1200" dirty="0">
                <a:latin typeface="+mn-ea"/>
              </a:rPr>
              <a:t>12.46</a:t>
            </a:r>
            <a:r>
              <a:rPr lang="ko-KR" altLang="en-US" sz="1200" dirty="0">
                <a:latin typeface="+mn-ea"/>
              </a:rPr>
              <a:t>으로 시작으로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 smtClean="0">
                <a:latin typeface="+mn-ea"/>
              </a:rPr>
              <a:t>개의 화씨온도를 </a:t>
            </a:r>
            <a:r>
              <a:rPr lang="ko-KR" altLang="en-US" sz="1200" dirty="0">
                <a:latin typeface="+mn-ea"/>
              </a:rPr>
              <a:t>각각 출력하는 </a:t>
            </a:r>
            <a:r>
              <a:rPr lang="en-US" altLang="ko-KR" sz="1200" dirty="0">
                <a:latin typeface="+mn-ea"/>
              </a:rPr>
              <a:t>for</a:t>
            </a:r>
            <a:r>
              <a:rPr lang="ko-KR" altLang="en-US" sz="1200" dirty="0" smtClean="0">
                <a:latin typeface="+mn-ea"/>
              </a:rPr>
              <a:t>문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95" y="2242313"/>
            <a:ext cx="5101709" cy="25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3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3984549" cy="5458162"/>
          </a:xfrm>
        </p:spPr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이용하여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 합을 구하는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순회하는 </a:t>
            </a:r>
            <a:r>
              <a:rPr lang="ko-KR" altLang="en-US" dirty="0"/>
              <a:t>제어변수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값을 계속 합하여 변수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에 누적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합 구하기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74" y="990787"/>
            <a:ext cx="4201882" cy="2048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5" y="3311834"/>
            <a:ext cx="5943019" cy="32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문은 주로 반복횟수를 제어하는 제어변수를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초기화와 </a:t>
            </a:r>
            <a:r>
              <a:rPr lang="ko-KR" altLang="en-US" dirty="0"/>
              <a:t>증감부분이 있는 </a:t>
            </a:r>
            <a:r>
              <a:rPr lang="ko-KR" altLang="en-US" dirty="0" err="1"/>
              <a:t>반복문에</a:t>
            </a:r>
            <a:r>
              <a:rPr lang="ko-KR" altLang="en-US" dirty="0"/>
              <a:t>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r>
              <a:rPr lang="en-US" altLang="ko-KR" dirty="0" smtClean="0"/>
              <a:t>while</a:t>
            </a:r>
            <a:r>
              <a:rPr lang="ko-KR" altLang="en-US" dirty="0"/>
              <a:t>문은 문장구조가 간단하므로 다양한 구문에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특히 </a:t>
            </a:r>
            <a:r>
              <a:rPr lang="en-US" altLang="ko-KR" dirty="0"/>
              <a:t>while</a:t>
            </a:r>
            <a:r>
              <a:rPr lang="ko-KR" altLang="en-US" dirty="0"/>
              <a:t>문은 </a:t>
            </a:r>
            <a:r>
              <a:rPr lang="ko-KR" altLang="en-US" dirty="0" smtClean="0"/>
              <a:t>반복횟수가 </a:t>
            </a:r>
            <a:r>
              <a:rPr lang="ko-KR" altLang="en-US" dirty="0"/>
              <a:t>정해지지 않고 특정한 조건에 따라 반복을 결정하는 구문에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r>
              <a:rPr lang="en-US" altLang="ko-KR" dirty="0" smtClean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 smtClean="0"/>
              <a:t>문은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서로 </a:t>
            </a:r>
            <a:r>
              <a:rPr lang="ko-KR" altLang="en-US" dirty="0"/>
              <a:t>변환이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/>
              <a:t>문의 비교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75" y="2537138"/>
            <a:ext cx="4999233" cy="37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0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분기문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1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분기문은</a:t>
            </a:r>
            <a:r>
              <a:rPr lang="ko-KR" altLang="en-US" dirty="0"/>
              <a:t> 정해진 부분으로 바로 실행을 이동</a:t>
            </a:r>
            <a:r>
              <a:rPr lang="en-US" altLang="ko-KR" dirty="0"/>
              <a:t>(jump)</a:t>
            </a:r>
            <a:r>
              <a:rPr lang="ko-KR" altLang="en-US" dirty="0"/>
              <a:t>하는 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/>
              <a:t>C</a:t>
            </a:r>
            <a:r>
              <a:rPr lang="ko-KR" altLang="en-US" dirty="0"/>
              <a:t>가 지원하는 </a:t>
            </a:r>
            <a:r>
              <a:rPr lang="ko-KR" altLang="en-US" dirty="0" err="1"/>
              <a:t>분기문</a:t>
            </a:r>
            <a:endParaRPr lang="ko-KR" altLang="en-US" dirty="0"/>
          </a:p>
          <a:p>
            <a:pPr lvl="1"/>
            <a:r>
              <a:rPr lang="en-US" altLang="ko-KR" dirty="0" smtClean="0"/>
              <a:t>break</a:t>
            </a:r>
            <a:r>
              <a:rPr lang="en-US" altLang="ko-KR" dirty="0"/>
              <a:t>, continue, </a:t>
            </a:r>
            <a:r>
              <a:rPr lang="en-US" altLang="ko-KR" dirty="0" err="1"/>
              <a:t>goto</a:t>
            </a:r>
            <a:r>
              <a:rPr lang="en-US" altLang="ko-KR" dirty="0"/>
              <a:t>, return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분기문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71" y="2317829"/>
            <a:ext cx="4798627" cy="42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1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반복내부에서 반복을 종료하려면 </a:t>
            </a:r>
            <a:r>
              <a:rPr lang="en-US" altLang="ko-KR" dirty="0"/>
              <a:t>break</a:t>
            </a:r>
            <a:r>
              <a:rPr lang="ko-KR" altLang="en-US" dirty="0"/>
              <a:t>문장을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ko-KR" altLang="en-US" dirty="0" err="1"/>
              <a:t>반복문이</a:t>
            </a:r>
            <a:r>
              <a:rPr lang="ko-KR" altLang="en-US" dirty="0"/>
              <a:t> 중첩되어 있다면 </a:t>
            </a:r>
            <a:r>
              <a:rPr lang="en-US" altLang="ko-KR" dirty="0"/>
              <a:t>break</a:t>
            </a:r>
            <a:r>
              <a:rPr lang="ko-KR" altLang="en-US" dirty="0" smtClean="0"/>
              <a:t>를 포함하는 </a:t>
            </a:r>
            <a:r>
              <a:rPr lang="ko-KR" altLang="en-US" dirty="0"/>
              <a:t>가장 근접한 내부반복을 </a:t>
            </a:r>
            <a:r>
              <a:rPr lang="ko-KR" altLang="en-US" dirty="0" smtClean="0"/>
              <a:t>종료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반복의 중단 </a:t>
            </a:r>
            <a:r>
              <a:rPr lang="en-US" altLang="ko-KR" dirty="0"/>
              <a:t>break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49" y="3920223"/>
            <a:ext cx="1672172" cy="28011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08" y="1880263"/>
            <a:ext cx="4888992" cy="44183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2" y="2319847"/>
            <a:ext cx="4542794" cy="13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656925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단원 목표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54" y="1422146"/>
            <a:ext cx="4171429" cy="42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continue </a:t>
            </a:r>
            <a:r>
              <a:rPr lang="ko-KR" altLang="en-US" dirty="0"/>
              <a:t>문이 위치한 이후의 반목몸체의 나머지 부분을 실행하지 않고 다음 반복을 계속 </a:t>
            </a:r>
            <a:r>
              <a:rPr lang="ko-KR" altLang="en-US" dirty="0" smtClean="0"/>
              <a:t>유지하는 문장</a:t>
            </a:r>
            <a:endParaRPr lang="en-US" altLang="ko-KR" dirty="0" smtClean="0"/>
          </a:p>
          <a:p>
            <a:pPr lvl="2"/>
            <a:r>
              <a:rPr lang="en-US" altLang="ko-KR" dirty="0"/>
              <a:t>continue </a:t>
            </a:r>
            <a:r>
              <a:rPr lang="ko-KR" altLang="en-US" dirty="0"/>
              <a:t>이후의 문장은 실행되지 않고 뛰어 </a:t>
            </a:r>
            <a:r>
              <a:rPr lang="ko-KR" altLang="en-US" dirty="0" smtClean="0"/>
              <a:t>넘어감</a:t>
            </a:r>
            <a:endParaRPr lang="ko-KR" altLang="en-US" dirty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과 </a:t>
            </a:r>
            <a:r>
              <a:rPr lang="en-US" altLang="ko-KR" dirty="0"/>
              <a:t>do </a:t>
            </a:r>
            <a:r>
              <a:rPr lang="en-US" altLang="ko-KR" dirty="0" smtClean="0"/>
              <a:t>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continue</a:t>
            </a:r>
            <a:r>
              <a:rPr lang="ko-KR" altLang="en-US" dirty="0"/>
              <a:t>를 만나면 조건검사로 이동하여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continue </a:t>
            </a:r>
            <a:r>
              <a:rPr lang="ko-KR" altLang="en-US" dirty="0"/>
              <a:t>문을 만나면 증감 부분으로 이동하여 다음 반복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반복의 계속 </a:t>
            </a:r>
            <a:r>
              <a:rPr lang="en-US" altLang="ko-KR" dirty="0"/>
              <a:t>continue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86" y="3887890"/>
            <a:ext cx="6423889" cy="19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 문 예제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15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까지 정수 중에서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으로 나누어 떨어지지 않는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수를 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9160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주의사항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616" y="1363789"/>
            <a:ext cx="4862558" cy="4196099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continue.c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856717"/>
            <a:ext cx="3670900" cy="682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중첩된 반복에서의 </a:t>
            </a:r>
            <a:r>
              <a:rPr lang="en-US" altLang="ko-KR" sz="1200" dirty="0">
                <a:latin typeface="+mn-ea"/>
              </a:rPr>
              <a:t>continue</a:t>
            </a:r>
            <a:r>
              <a:rPr lang="ko-KR" altLang="en-US" sz="1200" dirty="0">
                <a:latin typeface="+mn-ea"/>
              </a:rPr>
              <a:t>는 자신이 속한 가장 근접한 반복에서 다음 반복을 실행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6" y="3425823"/>
            <a:ext cx="3072597" cy="30115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96" y="1489816"/>
            <a:ext cx="4655721" cy="42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무한반복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8822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간단한 음식 메뉴 구성으로 사용자가 메뉴를 선택하면 프로그램을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종료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적당한 메뉴를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선택하지 못하면 선택할 때까지 반복을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실행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54560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무한반복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menu.c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3110717"/>
            <a:ext cx="3670900" cy="91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>
                <a:latin typeface="+mn-ea"/>
              </a:rPr>
              <a:t>반복문에서</a:t>
            </a:r>
            <a:r>
              <a:rPr lang="ko-KR" altLang="en-US" sz="1200" dirty="0">
                <a:latin typeface="+mn-ea"/>
              </a:rPr>
              <a:t> 무한히 반복이 계속되는 </a:t>
            </a:r>
            <a:r>
              <a:rPr lang="ko-KR" altLang="en-US" sz="1200" dirty="0" smtClean="0">
                <a:latin typeface="+mn-ea"/>
              </a:rPr>
              <a:t>것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while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do while</a:t>
            </a:r>
            <a:r>
              <a:rPr lang="ko-KR" altLang="en-US" sz="1200" dirty="0" smtClean="0">
                <a:latin typeface="+mn-ea"/>
              </a:rPr>
              <a:t>은 반복조건이 </a:t>
            </a:r>
            <a:r>
              <a:rPr lang="ko-KR" altLang="en-US" sz="1200" dirty="0">
                <a:latin typeface="+mn-ea"/>
              </a:rPr>
              <a:t>아예 없으면 오류가 발생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09" y="2438400"/>
            <a:ext cx="5120786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04.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중첩된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반복문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7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for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5607324" cy="512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외부반복에서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까지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내부반복에서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7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까지 반복하면서 각각의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변수값을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41860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중첩된반복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608" y="855790"/>
            <a:ext cx="2572566" cy="324362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nestedloop.c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983717"/>
            <a:ext cx="5607324" cy="7335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latin typeface="+mn-ea"/>
              </a:rPr>
              <a:t>반복문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내부에 </a:t>
            </a:r>
            <a:r>
              <a:rPr lang="ko-KR" altLang="en-US" sz="1200" dirty="0" err="1">
                <a:latin typeface="+mn-ea"/>
              </a:rPr>
              <a:t>반복문이</a:t>
            </a:r>
            <a:r>
              <a:rPr lang="ko-KR" altLang="en-US" sz="1200" dirty="0">
                <a:latin typeface="+mn-ea"/>
              </a:rPr>
              <a:t> 또 있는 </a:t>
            </a:r>
            <a:r>
              <a:rPr lang="ko-KR" altLang="en-US" sz="1200" dirty="0" smtClean="0">
                <a:latin typeface="+mn-ea"/>
              </a:rPr>
              <a:t>구문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외부 </a:t>
            </a:r>
            <a:r>
              <a:rPr lang="en-US" altLang="ko-KR" sz="1200" dirty="0">
                <a:latin typeface="+mn-ea"/>
              </a:rPr>
              <a:t>for </a:t>
            </a:r>
            <a:r>
              <a:rPr lang="ko-KR" altLang="en-US" sz="1200" dirty="0">
                <a:latin typeface="+mn-ea"/>
              </a:rPr>
              <a:t>문의 제어변수는 </a:t>
            </a:r>
            <a:r>
              <a:rPr lang="en-US" altLang="ko-KR" sz="1200" dirty="0">
                <a:latin typeface="+mn-ea"/>
              </a:rPr>
              <a:t>m</a:t>
            </a:r>
            <a:r>
              <a:rPr lang="ko-KR" altLang="en-US" sz="1200" dirty="0" smtClean="0">
                <a:latin typeface="+mn-ea"/>
              </a:rPr>
              <a:t>이며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내부 </a:t>
            </a:r>
            <a:r>
              <a:rPr lang="en-US" altLang="ko-KR" sz="1200" dirty="0">
                <a:latin typeface="+mn-ea"/>
              </a:rPr>
              <a:t>for</a:t>
            </a:r>
            <a:r>
              <a:rPr lang="ko-KR" altLang="en-US" sz="1200" dirty="0">
                <a:latin typeface="+mn-ea"/>
              </a:rPr>
              <a:t>문의 제어변수는 </a:t>
            </a:r>
            <a:r>
              <a:rPr lang="en-US" altLang="ko-KR" sz="1200" dirty="0" smtClean="0">
                <a:latin typeface="+mn-ea"/>
              </a:rPr>
              <a:t>n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6" y="3738340"/>
            <a:ext cx="6148797" cy="25181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720" y="981816"/>
            <a:ext cx="2438454" cy="3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ko-KR" altLang="en-US" dirty="0"/>
              <a:t>문을 사용하여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단까지의 구구단을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구구단 출력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358086" y="1718569"/>
            <a:ext cx="6510528" cy="4368687"/>
            <a:chOff x="1231086" y="1845569"/>
            <a:chExt cx="6510528" cy="436868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86" y="4614826"/>
              <a:ext cx="6510528" cy="159943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86" y="1845569"/>
              <a:ext cx="6510528" cy="289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7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1 n Factorial </a:t>
            </a:r>
            <a:r>
              <a:rPr lang="ko-KR" altLang="en-US" dirty="0"/>
              <a:t>구하기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 </a:t>
            </a:r>
            <a:r>
              <a:rPr lang="ko-KR" altLang="en-US" dirty="0"/>
              <a:t>자연수 하나를 입력 받아 그 수 이하의 </a:t>
            </a:r>
            <a:r>
              <a:rPr lang="en-US" altLang="ko-KR" dirty="0"/>
              <a:t>3</a:t>
            </a:r>
            <a:r>
              <a:rPr lang="ko-KR" altLang="en-US" dirty="0"/>
              <a:t>의 배수 모두 출력하시오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 1 - 2 + 3 - 4 + 5 - ... + 99 - 100 </a:t>
            </a:r>
            <a:r>
              <a:rPr lang="ko-KR" altLang="en-US" dirty="0"/>
              <a:t>를 계산</a:t>
            </a:r>
          </a:p>
          <a:p>
            <a:r>
              <a:rPr lang="en-US" altLang="ko-KR" dirty="0"/>
              <a:t>4 1</a:t>
            </a:r>
            <a:r>
              <a:rPr lang="ko-KR" altLang="en-US" dirty="0"/>
              <a:t>부터 </a:t>
            </a:r>
            <a:r>
              <a:rPr lang="en-US" altLang="ko-KR" dirty="0"/>
              <a:t>10000 </a:t>
            </a:r>
            <a:r>
              <a:rPr lang="ko-KR" altLang="en-US" dirty="0"/>
              <a:t>까지 </a:t>
            </a:r>
            <a:r>
              <a:rPr lang="en-US" altLang="ko-KR" dirty="0"/>
              <a:t>5</a:t>
            </a:r>
            <a:r>
              <a:rPr lang="ko-KR" altLang="en-US" dirty="0"/>
              <a:t>또는 </a:t>
            </a:r>
            <a:r>
              <a:rPr lang="en-US" altLang="ko-KR" dirty="0"/>
              <a:t>7</a:t>
            </a:r>
            <a:r>
              <a:rPr lang="ko-KR" altLang="en-US" dirty="0"/>
              <a:t>의 배수는 </a:t>
            </a:r>
            <a:r>
              <a:rPr lang="ko-KR" altLang="en-US" dirty="0" smtClean="0"/>
              <a:t>몇 개인지 </a:t>
            </a:r>
            <a:r>
              <a:rPr lang="ko-KR" altLang="en-US" dirty="0"/>
              <a:t>구하시오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 </a:t>
            </a:r>
            <a:r>
              <a:rPr lang="ko-KR" altLang="en-US" dirty="0"/>
              <a:t>첫 번째 입력 받은 숫자부터 두 번째 입력 받은 숫자까지의 총합을 구하시오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 A</a:t>
            </a:r>
            <a:r>
              <a:rPr lang="ko-KR" altLang="en-US" dirty="0"/>
              <a:t>부터 </a:t>
            </a:r>
            <a:r>
              <a:rPr lang="en-US" altLang="ko-KR" dirty="0"/>
              <a:t>Z</a:t>
            </a:r>
            <a:r>
              <a:rPr lang="ko-KR" altLang="en-US" dirty="0"/>
              <a:t>까지 알파벳과 해당 </a:t>
            </a:r>
            <a:r>
              <a:rPr lang="ko-KR" altLang="en-US" dirty="0" err="1"/>
              <a:t>아스키값</a:t>
            </a:r>
            <a:r>
              <a:rPr lang="ko-KR" altLang="en-US" dirty="0"/>
              <a:t> 쌍을 모두 출력하시오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 </a:t>
            </a:r>
            <a:r>
              <a:rPr lang="ko-KR" altLang="en-US" dirty="0"/>
              <a:t>서기 </a:t>
            </a:r>
            <a:r>
              <a:rPr lang="en-US" altLang="ko-KR" dirty="0"/>
              <a:t>1</a:t>
            </a:r>
            <a:r>
              <a:rPr lang="ko-KR" altLang="en-US" dirty="0"/>
              <a:t>년부터 서기 </a:t>
            </a:r>
            <a:r>
              <a:rPr lang="en-US" altLang="ko-KR" dirty="0"/>
              <a:t>4000</a:t>
            </a:r>
            <a:r>
              <a:rPr lang="ko-KR" altLang="en-US" dirty="0"/>
              <a:t>년까지의 윤년 개수를 구하시오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8 </a:t>
            </a:r>
            <a:r>
              <a:rPr lang="ko-KR" altLang="en-US" dirty="0"/>
              <a:t>주사위를 </a:t>
            </a:r>
            <a:r>
              <a:rPr lang="en-US" altLang="ko-KR" dirty="0"/>
              <a:t>2</a:t>
            </a:r>
            <a:r>
              <a:rPr lang="ko-KR" altLang="en-US" dirty="0"/>
              <a:t>개 던질 때 나올 수 있는 경우를 모두 출력하시오</a:t>
            </a:r>
            <a:r>
              <a:rPr lang="en-US" altLang="ko-KR" dirty="0"/>
              <a:t>.(</a:t>
            </a:r>
            <a:r>
              <a:rPr lang="ko-KR" altLang="en-US" dirty="0"/>
              <a:t>예</a:t>
            </a:r>
            <a:r>
              <a:rPr lang="en-US" altLang="ko-KR" dirty="0"/>
              <a:t>: (1,1) (1,2) (1,3) ,,,)</a:t>
            </a:r>
          </a:p>
          <a:p>
            <a:r>
              <a:rPr lang="en-US" altLang="ko-KR" dirty="0"/>
              <a:t>9 loop(</a:t>
            </a:r>
            <a:r>
              <a:rPr lang="ko-KR" altLang="en-US" dirty="0" err="1"/>
              <a:t>반복문</a:t>
            </a:r>
            <a:r>
              <a:rPr lang="en-US" altLang="ko-KR" dirty="0"/>
              <a:t>)</a:t>
            </a:r>
            <a:r>
              <a:rPr lang="ko-KR" altLang="en-US" dirty="0"/>
              <a:t>를 이용하여 다음처럼 출력하게 하시오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	987654321</a:t>
            </a:r>
          </a:p>
          <a:p>
            <a:pPr>
              <a:buNone/>
            </a:pPr>
            <a:r>
              <a:rPr lang="en-US" altLang="ko-KR" dirty="0"/>
              <a:t>	98765432</a:t>
            </a:r>
          </a:p>
          <a:p>
            <a:pPr>
              <a:buNone/>
            </a:pPr>
            <a:r>
              <a:rPr lang="en-US" altLang="ko-KR" dirty="0"/>
              <a:t>	...</a:t>
            </a:r>
          </a:p>
          <a:p>
            <a:pPr>
              <a:buNone/>
            </a:pPr>
            <a:r>
              <a:rPr lang="en-US" altLang="ko-KR" dirty="0"/>
              <a:t>	98</a:t>
            </a:r>
          </a:p>
          <a:p>
            <a:pPr>
              <a:buNone/>
            </a:pPr>
            <a:r>
              <a:rPr lang="en-US" altLang="ko-KR" dirty="0"/>
              <a:t>	9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3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반복 개요와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while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363365" cy="5458162"/>
          </a:xfrm>
        </p:spPr>
        <p:txBody>
          <a:bodyPr/>
          <a:lstStyle/>
          <a:p>
            <a:r>
              <a:rPr lang="ko-KR" altLang="en-US" dirty="0"/>
              <a:t>반복</a:t>
            </a:r>
            <a:r>
              <a:rPr lang="en-US" altLang="ko-KR" dirty="0"/>
              <a:t>(repetition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같거나 </a:t>
            </a:r>
            <a:r>
              <a:rPr lang="ko-KR" altLang="en-US" dirty="0"/>
              <a:t>비슷한 일을 여러 번 수행하는 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r>
              <a:rPr lang="ko-KR" altLang="en-US" dirty="0" smtClean="0"/>
              <a:t>순환</a:t>
            </a:r>
            <a:r>
              <a:rPr lang="en-US" altLang="ko-KR" dirty="0"/>
              <a:t>(loop, </a:t>
            </a:r>
            <a:r>
              <a:rPr lang="ko-KR" altLang="en-US" dirty="0"/>
              <a:t>루프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반복과 같은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롤러코스터의</a:t>
            </a:r>
            <a:r>
              <a:rPr lang="ko-KR" altLang="en-US" dirty="0" smtClean="0"/>
              <a:t> 원형 </a:t>
            </a:r>
            <a:r>
              <a:rPr lang="ko-KR" altLang="en-US" dirty="0"/>
              <a:t>궤도처럼 원래 고리 또는 순환이라는 의미가 루프</a:t>
            </a:r>
            <a:r>
              <a:rPr lang="en-US" altLang="ko-KR" dirty="0"/>
              <a:t>(loop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21" y="2896971"/>
            <a:ext cx="4413679" cy="33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3739849" cy="54581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while</a:t>
            </a:r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while</a:t>
            </a:r>
            <a:r>
              <a:rPr lang="ko-KR" altLang="en-US" dirty="0"/>
              <a:t>은 </a:t>
            </a:r>
            <a:r>
              <a:rPr lang="ko-KR" altLang="en-US" dirty="0" smtClean="0"/>
              <a:t>조건식이 참이면</a:t>
            </a:r>
            <a:r>
              <a:rPr lang="en-US" altLang="ko-KR" dirty="0" smtClean="0"/>
              <a:t>(</a:t>
            </a:r>
            <a:r>
              <a:rPr lang="en-US" altLang="ko-KR" dirty="0"/>
              <a:t>0</a:t>
            </a:r>
            <a:r>
              <a:rPr lang="ko-KR" altLang="en-US" dirty="0"/>
              <a:t>이 아니면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반복을 더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조건식이 반복몸체 </a:t>
            </a:r>
            <a:r>
              <a:rPr lang="ko-KR" altLang="en-US" dirty="0"/>
              <a:t>앞에 </a:t>
            </a:r>
            <a:r>
              <a:rPr lang="ko-KR" altLang="en-US" dirty="0" smtClean="0"/>
              <a:t>위치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do while</a:t>
            </a:r>
          </a:p>
          <a:p>
            <a:pPr lvl="1"/>
            <a:r>
              <a:rPr lang="ko-KR" altLang="en-US" dirty="0" smtClean="0"/>
              <a:t>무조건 </a:t>
            </a:r>
            <a:r>
              <a:rPr lang="ko-KR" altLang="en-US" dirty="0"/>
              <a:t>한 번 실행 한 후 조건을 검사하고 이때 조건식이 </a:t>
            </a:r>
            <a:r>
              <a:rPr lang="ko-KR" altLang="en-US" dirty="0" smtClean="0"/>
              <a:t>참이면 </a:t>
            </a:r>
            <a:r>
              <a:rPr lang="ko-KR" altLang="en-US" dirty="0"/>
              <a:t>반복을 더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for</a:t>
            </a:r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는 숫자로 </a:t>
            </a:r>
            <a:r>
              <a:rPr lang="ko-KR" altLang="en-US" dirty="0" smtClean="0"/>
              <a:t>반복 </a:t>
            </a:r>
            <a:r>
              <a:rPr lang="ko-KR" altLang="en-US" dirty="0"/>
              <a:t>횟수를 제어하는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명시적으로 </a:t>
            </a:r>
            <a:r>
              <a:rPr lang="ko-KR" altLang="en-US" dirty="0"/>
              <a:t>반복 횟수를 결정할 때 </a:t>
            </a:r>
            <a:r>
              <a:rPr lang="ko-KR" altLang="en-US" dirty="0" smtClean="0"/>
              <a:t>주로 사용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ko-KR" altLang="en-US" dirty="0"/>
              <a:t>종류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54" y="147034"/>
            <a:ext cx="3785425" cy="21808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31" y="2430214"/>
            <a:ext cx="3751042" cy="21619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154" y="4682331"/>
            <a:ext cx="3969477" cy="21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문장 </a:t>
            </a:r>
            <a:r>
              <a:rPr lang="en-US" altLang="ko-KR" dirty="0"/>
              <a:t>while (</a:t>
            </a:r>
            <a:r>
              <a:rPr lang="en-US" altLang="ko-KR" dirty="0" err="1"/>
              <a:t>cond</a:t>
            </a:r>
            <a:r>
              <a:rPr lang="en-US" altLang="ko-KR" dirty="0"/>
              <a:t>) </a:t>
            </a:r>
            <a:r>
              <a:rPr lang="en-US" altLang="ko-KR" dirty="0" err="1"/>
              <a:t>stmt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 smtClean="0"/>
              <a:t>cond</a:t>
            </a:r>
            <a:r>
              <a:rPr lang="ko-KR" altLang="en-US" dirty="0"/>
              <a:t>를 평가하여 </a:t>
            </a:r>
            <a:r>
              <a:rPr lang="en-US" altLang="ko-KR" dirty="0"/>
              <a:t>0</a:t>
            </a:r>
            <a:r>
              <a:rPr lang="ko-KR" altLang="en-US" dirty="0"/>
              <a:t>이 아니면</a:t>
            </a:r>
            <a:r>
              <a:rPr lang="en-US" altLang="ko-KR" dirty="0"/>
              <a:t>(</a:t>
            </a:r>
            <a:r>
              <a:rPr lang="ko-KR" altLang="en-US" dirty="0" smtClean="0"/>
              <a:t>참이면</a:t>
            </a:r>
            <a:r>
              <a:rPr lang="en-US" altLang="ko-KR" dirty="0" smtClean="0"/>
              <a:t>) </a:t>
            </a:r>
            <a:r>
              <a:rPr lang="ko-KR" altLang="en-US" dirty="0"/>
              <a:t>반복몸체인 </a:t>
            </a:r>
            <a:r>
              <a:rPr lang="en-US" altLang="ko-KR" dirty="0" err="1" smtClean="0"/>
              <a:t>stmt</a:t>
            </a:r>
            <a:r>
              <a:rPr lang="ko-KR" altLang="en-US" dirty="0" smtClean="0"/>
              <a:t>를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반복은 </a:t>
            </a:r>
            <a:r>
              <a:rPr lang="en-US" altLang="ko-KR" dirty="0" err="1"/>
              <a:t>cond</a:t>
            </a:r>
            <a:r>
              <a:rPr lang="ko-KR" altLang="en-US" dirty="0"/>
              <a:t>가 </a:t>
            </a:r>
            <a:r>
              <a:rPr lang="en-US" altLang="ko-KR" dirty="0"/>
              <a:t>0(</a:t>
            </a:r>
            <a:r>
              <a:rPr lang="ko-KR" altLang="en-US" dirty="0"/>
              <a:t>거짓</a:t>
            </a:r>
            <a:r>
              <a:rPr lang="en-US" altLang="ko-KR" dirty="0"/>
              <a:t>)</a:t>
            </a:r>
            <a:r>
              <a:rPr lang="ko-KR" altLang="en-US" dirty="0"/>
              <a:t>이 될 </a:t>
            </a:r>
            <a:r>
              <a:rPr lang="ko-KR" altLang="en-US" dirty="0" smtClean="0"/>
              <a:t>때까지 계속됨</a:t>
            </a:r>
            <a:endParaRPr lang="en-US" altLang="ko-KR" dirty="0"/>
          </a:p>
          <a:p>
            <a:pPr lvl="1"/>
            <a:r>
              <a:rPr lang="ko-KR" altLang="en-US" dirty="0" smtClean="0"/>
              <a:t>반복이 </a:t>
            </a:r>
            <a:r>
              <a:rPr lang="ko-KR" altLang="en-US" dirty="0"/>
              <a:t>실행되는 </a:t>
            </a:r>
            <a:r>
              <a:rPr lang="en-US" altLang="ko-KR" dirty="0" err="1"/>
              <a:t>stmt</a:t>
            </a:r>
            <a:r>
              <a:rPr lang="ko-KR" altLang="en-US" dirty="0"/>
              <a:t>를 반복몸체</a:t>
            </a:r>
            <a:r>
              <a:rPr lang="en-US" altLang="ko-KR" dirty="0"/>
              <a:t>(repetition body)</a:t>
            </a:r>
            <a:r>
              <a:rPr lang="ko-KR" altLang="en-US" dirty="0"/>
              <a:t>라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필요하면 </a:t>
            </a:r>
            <a:r>
              <a:rPr lang="ko-KR" altLang="en-US" dirty="0"/>
              <a:t>블록으로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1"/>
            <a:r>
              <a:rPr lang="en-US" altLang="ko-KR" dirty="0" smtClean="0"/>
              <a:t>while </a:t>
            </a:r>
            <a:r>
              <a:rPr lang="ko-KR" altLang="en-US" dirty="0"/>
              <a:t>문은 </a:t>
            </a:r>
            <a:r>
              <a:rPr lang="en-US" altLang="ko-KR" dirty="0"/>
              <a:t>for</a:t>
            </a:r>
            <a:r>
              <a:rPr lang="ko-KR" altLang="en-US" dirty="0"/>
              <a:t>나 </a:t>
            </a:r>
            <a:r>
              <a:rPr lang="en-US" altLang="ko-KR" dirty="0"/>
              <a:t>do while </a:t>
            </a:r>
            <a:r>
              <a:rPr lang="ko-KR" altLang="en-US" dirty="0" err="1"/>
              <a:t>반복문보다</a:t>
            </a:r>
            <a:r>
              <a:rPr lang="ko-KR" altLang="en-US" dirty="0"/>
              <a:t> </a:t>
            </a:r>
            <a:r>
              <a:rPr lang="ko-KR" altLang="en-US" dirty="0" smtClean="0"/>
              <a:t>간단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 구조와 제어흐름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86" y="2815964"/>
            <a:ext cx="5164428" cy="30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반복</a:t>
            </a:r>
            <a:r>
              <a:rPr lang="en-US" altLang="ko-KR" dirty="0" smtClean="0"/>
              <a:t> while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while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문을 이용하여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에서부터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까지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씩 증가되는 값을 출력하는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반복과정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whilenumber.c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7" y="2800837"/>
            <a:ext cx="3229884" cy="1487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후위 증가연산자 </a:t>
            </a:r>
            <a:r>
              <a:rPr lang="en-US" altLang="ko-KR" sz="1200" dirty="0">
                <a:latin typeface="+mn-ea"/>
              </a:rPr>
              <a:t>n++</a:t>
            </a:r>
            <a:r>
              <a:rPr lang="ko-KR" altLang="en-US" sz="1200" dirty="0">
                <a:latin typeface="+mn-ea"/>
              </a:rPr>
              <a:t>의 </a:t>
            </a:r>
            <a:r>
              <a:rPr lang="ko-KR" altLang="en-US" sz="1200" dirty="0" err="1" smtClean="0">
                <a:latin typeface="+mn-ea"/>
              </a:rPr>
              <a:t>연산값은</a:t>
            </a:r>
            <a:r>
              <a:rPr lang="ko-KR" altLang="en-US" sz="1200" dirty="0" smtClean="0">
                <a:latin typeface="+mn-ea"/>
              </a:rPr>
              <a:t> 증가되기 </a:t>
            </a:r>
            <a:r>
              <a:rPr lang="ko-KR" altLang="en-US" sz="1200" dirty="0">
                <a:latin typeface="+mn-ea"/>
              </a:rPr>
              <a:t>이전 값이므로 반복이 시작된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부터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까지 출력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연산식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n++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5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가 출력되면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n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6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이 되고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, 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while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조건식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(6 &lt;= 5)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값이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이 되어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while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문장을 빠져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나옴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582302"/>
            <a:ext cx="5100145" cy="22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while </a:t>
            </a:r>
            <a:r>
              <a:rPr lang="ko-KR" altLang="en-US" dirty="0"/>
              <a:t>문을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20</a:t>
            </a:r>
            <a:r>
              <a:rPr lang="ko-KR" altLang="en-US" dirty="0"/>
              <a:t>까지의 </a:t>
            </a:r>
            <a:r>
              <a:rPr lang="en-US" altLang="ko-KR" dirty="0"/>
              <a:t>3</a:t>
            </a:r>
            <a:r>
              <a:rPr lang="ko-KR" altLang="en-US" dirty="0"/>
              <a:t>의 배수를 출력하는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pPr lvl="2"/>
            <a:r>
              <a:rPr lang="ko-KR" altLang="en-US" dirty="0" smtClean="0"/>
              <a:t>정수는 </a:t>
            </a:r>
            <a:r>
              <a:rPr lang="ko-KR" altLang="en-US" dirty="0"/>
              <a:t>모두 한 줄에 출력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 </a:t>
            </a:r>
            <a:r>
              <a:rPr lang="en-US" altLang="ko-KR" dirty="0"/>
              <a:t>3 6 9 12 15 18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0</a:t>
            </a:r>
            <a:r>
              <a:rPr lang="ko-KR" altLang="en-US" dirty="0"/>
              <a:t>부터 </a:t>
            </a:r>
            <a:r>
              <a:rPr lang="en-US" altLang="ko-KR" dirty="0"/>
              <a:t>20</a:t>
            </a:r>
            <a:r>
              <a:rPr lang="ko-KR" altLang="en-US" dirty="0"/>
              <a:t>까지 </a:t>
            </a:r>
            <a:r>
              <a:rPr lang="en-US" altLang="ko-KR" dirty="0"/>
              <a:t>3</a:t>
            </a:r>
            <a:r>
              <a:rPr lang="ko-KR" altLang="en-US" dirty="0"/>
              <a:t>의 배수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061" y="2780418"/>
            <a:ext cx="5826916" cy="36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83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do while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문과 </a:t>
            </a: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for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 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12375</TotalTime>
  <Words>967</Words>
  <Application>Microsoft Office PowerPoint</Application>
  <PresentationFormat>화면 슬라이드 쇼(4:3)</PresentationFormat>
  <Paragraphs>180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HOBRO</cp:lastModifiedBy>
  <cp:revision>479</cp:revision>
  <cp:lastPrinted>2017-10-25T00:00:22Z</cp:lastPrinted>
  <dcterms:created xsi:type="dcterms:W3CDTF">2013-05-23T04:26:30Z</dcterms:created>
  <dcterms:modified xsi:type="dcterms:W3CDTF">2018-10-30T03:37:11Z</dcterms:modified>
</cp:coreProperties>
</file>